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53764CA-84BA-48C1-8A84-1922AAA8F738}" type="datetimeFigureOut">
              <a:rPr lang="ru-RU"/>
              <a:pPr/>
              <a:t>09.12.2014</a:t>
            </a:fld>
            <a:endParaRPr lang="ru-R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BE69A18-DE0D-4724-9E4F-C40553447C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1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BCB5-7F60-4C6B-A3F9-4C41B7F85EF1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5935-CFAC-4E1E-B788-22E0248A1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7512F-0D11-40C3-80D2-66408EC2AF75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93921B-3CB7-46F3-AF06-960DC509B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</a:rPr>
              <a:t>Электронный учет оплаты питания учащихся</a:t>
            </a:r>
            <a:r>
              <a:rPr lang="ru-RU" sz="4000" smtClean="0">
                <a:solidFill>
                  <a:srgbClr val="CC0000"/>
                </a:solidFill>
              </a:rPr>
              <a:t> </a:t>
            </a:r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" y="395592"/>
            <a:ext cx="877411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</a:rPr>
              <a:t>Виды карт</a:t>
            </a:r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Портал «Питание школьников»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http://www.ekburg.ru/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Электронный учет оплаты питания учащихся </vt:lpstr>
      <vt:lpstr>Презентация PowerPoint</vt:lpstr>
      <vt:lpstr>Виды карт</vt:lpstr>
      <vt:lpstr>Портал «Питание школьников» http://www.ekburg.ru/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учет оплаты питания учащихся</dc:title>
  <dc:creator>lapina_ia</dc:creator>
  <cp:lastModifiedBy>Бурдаков Константин Игоревич</cp:lastModifiedBy>
  <cp:revision>4</cp:revision>
  <cp:lastPrinted>2013-06-10T07:29:44Z</cp:lastPrinted>
  <dcterms:created xsi:type="dcterms:W3CDTF">2013-05-24T07:59:36Z</dcterms:created>
  <dcterms:modified xsi:type="dcterms:W3CDTF">2014-12-09T04:48:27Z</dcterms:modified>
</cp:coreProperties>
</file>